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1" r:id="rId4"/>
    <p:sldId id="299" r:id="rId5"/>
    <p:sldId id="307" r:id="rId6"/>
    <p:sldId id="320" r:id="rId7"/>
    <p:sldId id="257" r:id="rId8"/>
    <p:sldId id="308" r:id="rId9"/>
    <p:sldId id="258" r:id="rId10"/>
    <p:sldId id="282" r:id="rId11"/>
    <p:sldId id="259" r:id="rId12"/>
    <p:sldId id="302" r:id="rId13"/>
    <p:sldId id="261" r:id="rId14"/>
    <p:sldId id="297" r:id="rId15"/>
    <p:sldId id="262" r:id="rId16"/>
    <p:sldId id="318" r:id="rId17"/>
    <p:sldId id="300" r:id="rId18"/>
    <p:sldId id="263" r:id="rId19"/>
    <p:sldId id="303" r:id="rId20"/>
    <p:sldId id="264" r:id="rId21"/>
    <p:sldId id="317" r:id="rId22"/>
    <p:sldId id="266" r:id="rId23"/>
    <p:sldId id="306" r:id="rId24"/>
    <p:sldId id="298" r:id="rId25"/>
    <p:sldId id="269" r:id="rId26"/>
    <p:sldId id="311" r:id="rId27"/>
    <p:sldId id="319" r:id="rId28"/>
    <p:sldId id="293" r:id="rId29"/>
    <p:sldId id="272" r:id="rId30"/>
    <p:sldId id="301" r:id="rId31"/>
    <p:sldId id="268" r:id="rId32"/>
    <p:sldId id="289" r:id="rId33"/>
    <p:sldId id="273" r:id="rId34"/>
    <p:sldId id="295" r:id="rId35"/>
    <p:sldId id="275" r:id="rId36"/>
    <p:sldId id="294" r:id="rId37"/>
    <p:sldId id="277" r:id="rId38"/>
    <p:sldId id="296" r:id="rId39"/>
    <p:sldId id="315" r:id="rId40"/>
    <p:sldId id="291" r:id="rId41"/>
    <p:sldId id="313" r:id="rId42"/>
    <p:sldId id="287" r:id="rId43"/>
    <p:sldId id="314" r:id="rId44"/>
    <p:sldId id="310" r:id="rId45"/>
    <p:sldId id="274" r:id="rId46"/>
    <p:sldId id="278" r:id="rId47"/>
    <p:sldId id="305" r:id="rId48"/>
    <p:sldId id="279" r:id="rId49"/>
    <p:sldId id="309" r:id="rId50"/>
    <p:sldId id="280" r:id="rId51"/>
    <p:sldId id="276" r:id="rId52"/>
    <p:sldId id="281" r:id="rId53"/>
    <p:sldId id="270" r:id="rId54"/>
    <p:sldId id="283" r:id="rId55"/>
    <p:sldId id="260" r:id="rId56"/>
    <p:sldId id="284" r:id="rId57"/>
    <p:sldId id="271" r:id="rId58"/>
    <p:sldId id="292" r:id="rId59"/>
    <p:sldId id="316" r:id="rId60"/>
    <p:sldId id="285" r:id="rId61"/>
    <p:sldId id="312" r:id="rId62"/>
    <p:sldId id="286" r:id="rId63"/>
    <p:sldId id="265" r:id="rId64"/>
    <p:sldId id="288" r:id="rId65"/>
    <p:sldId id="267" r:id="rId66"/>
    <p:sldId id="29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/>
  </p:normalViewPr>
  <p:slideViewPr>
    <p:cSldViewPr>
      <p:cViewPr varScale="1">
        <p:scale>
          <a:sx n="70" d="100"/>
          <a:sy n="70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3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F5CB-D295-488E-A2AE-262E7BE2EDC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38995" r="61555" b="37519"/>
          <a:stretch/>
        </p:blipFill>
        <p:spPr bwMode="auto">
          <a:xfrm rot="5400000">
            <a:off x="1866900" y="114301"/>
            <a:ext cx="5334000" cy="6629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7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3x5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t="76072" r="61986" b="1328"/>
          <a:stretch/>
        </p:blipFill>
        <p:spPr bwMode="auto">
          <a:xfrm rot="5400000">
            <a:off x="2324101" y="114300"/>
            <a:ext cx="4648198" cy="6705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7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143000"/>
            <a:ext cx="599875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ea typeface="Calibri"/>
                <a:cs typeface="Times New Roman"/>
              </a:rPr>
              <a:t>5+5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41653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4" t="15999" r="33910" b="60118"/>
          <a:stretch/>
        </p:blipFill>
        <p:spPr bwMode="auto">
          <a:xfrm rot="5400000">
            <a:off x="2209799" y="228600"/>
            <a:ext cx="4419600" cy="640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74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5x6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9" t="16395" r="6479" b="60709"/>
          <a:stretch/>
        </p:blipFill>
        <p:spPr bwMode="auto">
          <a:xfrm rot="5400000">
            <a:off x="2438401" y="381002"/>
            <a:ext cx="4800599" cy="6324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55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56143" r="51045" b="8757"/>
          <a:stretch/>
        </p:blipFill>
        <p:spPr>
          <a:xfrm>
            <a:off x="1219200" y="762001"/>
            <a:ext cx="6979360" cy="53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5x9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43722" r="62419" b="37224"/>
          <a:stretch/>
        </p:blipFill>
        <p:spPr bwMode="auto">
          <a:xfrm>
            <a:off x="990600" y="685800"/>
            <a:ext cx="7162799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0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3999"/>
            <a:ext cx="772078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500" b="1" dirty="0" smtClean="0">
                <a:ea typeface="Calibri"/>
                <a:cs typeface="Times New Roman"/>
              </a:rPr>
              <a:t>5+5+5</a:t>
            </a:r>
            <a:endParaRPr lang="en-US" sz="23500" dirty="0"/>
          </a:p>
        </p:txBody>
      </p:sp>
    </p:spTree>
    <p:extLst>
      <p:ext uri="{BB962C8B-B14F-4D97-AF65-F5344CB8AC3E}">
        <p14:creationId xmlns:p14="http://schemas.microsoft.com/office/powerpoint/2010/main" val="38287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341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7" t="42984" r="34125" b="36337"/>
          <a:stretch/>
        </p:blipFill>
        <p:spPr bwMode="auto">
          <a:xfrm rot="5400000">
            <a:off x="2019299" y="-419099"/>
            <a:ext cx="5181601" cy="784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44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9" t="27237" r="15671" b="42412"/>
          <a:stretch/>
        </p:blipFill>
        <p:spPr>
          <a:xfrm>
            <a:off x="914400" y="685800"/>
            <a:ext cx="7482385" cy="51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46086" r="62203" b="31758"/>
          <a:stretch/>
        </p:blipFill>
        <p:spPr bwMode="auto">
          <a:xfrm rot="5400000">
            <a:off x="2171701" y="38099"/>
            <a:ext cx="5105399" cy="6858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3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dirty="0" smtClean="0">
                <a:ea typeface="Calibri"/>
                <a:cs typeface="Times New Roman"/>
              </a:rPr>
              <a:t>5+5+5+5+5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20647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5x7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69719" r="62851" b="7090"/>
          <a:stretch/>
        </p:blipFill>
        <p:spPr bwMode="auto">
          <a:xfrm rot="5400000">
            <a:off x="2362200" y="-76200"/>
            <a:ext cx="4724401" cy="7010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0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89196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 smtClean="0">
                <a:ea typeface="Calibri"/>
                <a:cs typeface="Times New Roman"/>
              </a:rPr>
              <a:t>5+5+5+5+5+5+5+5+5+5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7764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29301" r="15522" b="32914"/>
          <a:stretch/>
        </p:blipFill>
        <p:spPr>
          <a:xfrm>
            <a:off x="1066800" y="457200"/>
            <a:ext cx="7038833" cy="58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5x2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26440" r="33693" b="50221"/>
          <a:stretch/>
        </p:blipFill>
        <p:spPr bwMode="auto">
          <a:xfrm rot="5400000">
            <a:off x="2019299" y="114301"/>
            <a:ext cx="5181602" cy="693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4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2" t="36527" r="15373" b="27339"/>
          <a:stretch/>
        </p:blipFill>
        <p:spPr>
          <a:xfrm>
            <a:off x="1371600" y="718782"/>
            <a:ext cx="6934200" cy="54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60709" r="62419" b="15510"/>
          <a:stretch/>
        </p:blipFill>
        <p:spPr bwMode="auto">
          <a:xfrm rot="5400000">
            <a:off x="2209799" y="-457200"/>
            <a:ext cx="4876800" cy="7619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0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1" t="26293" r="6264" b="50074"/>
          <a:stretch/>
        </p:blipFill>
        <p:spPr bwMode="auto">
          <a:xfrm rot="5400000">
            <a:off x="2247900" y="-38100"/>
            <a:ext cx="5029199" cy="6934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5x4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7" t="52586" r="34341" b="25406"/>
          <a:stretch/>
        </p:blipFill>
        <p:spPr bwMode="auto">
          <a:xfrm rot="5400000">
            <a:off x="2133601" y="-152399"/>
            <a:ext cx="5029200" cy="7162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4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5x3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50813" r="62635" b="27178"/>
          <a:stretch/>
        </p:blipFill>
        <p:spPr bwMode="auto">
          <a:xfrm rot="5400000">
            <a:off x="1828801" y="-457201"/>
            <a:ext cx="5257799" cy="7848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0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5" t="61924" r="14776" b="4834"/>
          <a:stretch/>
        </p:blipFill>
        <p:spPr>
          <a:xfrm>
            <a:off x="1219199" y="914400"/>
            <a:ext cx="69365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5x8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28268" r="15224" b="47781"/>
          <a:stretch/>
        </p:blipFill>
        <p:spPr>
          <a:xfrm>
            <a:off x="1752600" y="1676400"/>
            <a:ext cx="6305266" cy="32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8x5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b="22520"/>
          <a:stretch/>
        </p:blipFill>
        <p:spPr bwMode="auto">
          <a:xfrm>
            <a:off x="1219200" y="1371600"/>
            <a:ext cx="71747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833" y="10668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0" b="1" dirty="0" smtClean="0">
                <a:ea typeface="Calibri"/>
                <a:cs typeface="Times New Roman"/>
              </a:rPr>
              <a:t>5+5+5+5+5+5+5+5+5</a:t>
            </a: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4568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51551" r="61987" b="25406"/>
          <a:stretch/>
        </p:blipFill>
        <p:spPr bwMode="auto">
          <a:xfrm rot="5400000">
            <a:off x="2209799" y="0"/>
            <a:ext cx="5257800" cy="723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56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t="74446" r="62481" b="1920"/>
          <a:stretch/>
        </p:blipFill>
        <p:spPr bwMode="auto">
          <a:xfrm rot="5400000">
            <a:off x="1866900" y="-342899"/>
            <a:ext cx="5334001" cy="739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50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399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b="1" dirty="0" smtClean="0">
                <a:ea typeface="Calibri"/>
                <a:cs typeface="Times New Roman"/>
              </a:rPr>
              <a:t>5+5+5+5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11730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1"/>
          <a:stretch/>
        </p:blipFill>
        <p:spPr bwMode="auto">
          <a:xfrm>
            <a:off x="1143001" y="1295400"/>
            <a:ext cx="67818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5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833" y="10668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0" b="1" dirty="0" smtClean="0">
                <a:ea typeface="Calibri"/>
                <a:cs typeface="Times New Roman"/>
              </a:rPr>
              <a:t>5+5+5+5+5+5+5+5</a:t>
            </a: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25245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dirty="0" smtClean="0">
                <a:ea typeface="Calibri"/>
                <a:cs typeface="Times New Roman"/>
              </a:rPr>
              <a:t>5+5+5+5+5+5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10054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2x5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8847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6" t="51403" r="6481" b="25406"/>
          <a:stretch/>
        </p:blipFill>
        <p:spPr bwMode="auto">
          <a:xfrm rot="5400000">
            <a:off x="1905001" y="-457201"/>
            <a:ext cx="5257799" cy="7543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46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1x5</a:t>
            </a:r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1714" r="61987" b="54505"/>
          <a:stretch/>
        </p:blipFill>
        <p:spPr bwMode="auto">
          <a:xfrm rot="5400000">
            <a:off x="2400299" y="-114298"/>
            <a:ext cx="4800601" cy="7315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4x5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15868" r="62500" b="61228"/>
          <a:stretch/>
        </p:blipFill>
        <p:spPr bwMode="auto">
          <a:xfrm rot="5400000">
            <a:off x="2324099" y="342900"/>
            <a:ext cx="4876800" cy="6476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2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26293" r="61771" b="49926"/>
          <a:stretch/>
        </p:blipFill>
        <p:spPr bwMode="auto">
          <a:xfrm rot="5400000">
            <a:off x="1981199" y="2"/>
            <a:ext cx="5257801" cy="678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5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5x1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23520" r="50000" b="39727"/>
          <a:stretch/>
        </p:blipFill>
        <p:spPr>
          <a:xfrm>
            <a:off x="1460310" y="1143000"/>
            <a:ext cx="6007290" cy="46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37766" r="50000" b="28372"/>
          <a:stretch/>
        </p:blipFill>
        <p:spPr>
          <a:xfrm>
            <a:off x="1295400" y="838200"/>
            <a:ext cx="7101386" cy="50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6x5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28888" r="50000" b="51497"/>
          <a:stretch/>
        </p:blipFill>
        <p:spPr>
          <a:xfrm>
            <a:off x="1143000" y="1555845"/>
            <a:ext cx="7315770" cy="29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7x5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8" t="41064" r="6263" b="36632"/>
          <a:stretch/>
        </p:blipFill>
        <p:spPr bwMode="auto">
          <a:xfrm rot="5400000">
            <a:off x="2400300" y="190500"/>
            <a:ext cx="4876801" cy="6629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9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9x5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42541" r="62203" b="33973"/>
          <a:stretch/>
        </p:blipFill>
        <p:spPr bwMode="auto">
          <a:xfrm rot="5400000">
            <a:off x="2285999" y="-457198"/>
            <a:ext cx="4953001" cy="754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0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0x5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066800"/>
            <a:ext cx="624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 smtClean="0"/>
              <a:t>5x1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8966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dirty="0" smtClean="0">
                <a:ea typeface="Calibri"/>
                <a:cs typeface="Times New Roman"/>
              </a:rPr>
              <a:t>5+5+5+5+5+5+5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25245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50517" r="61555" b="26440"/>
          <a:stretch/>
        </p:blipFill>
        <p:spPr bwMode="auto">
          <a:xfrm rot="5400000">
            <a:off x="2133600" y="381000"/>
            <a:ext cx="4724399" cy="640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33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</Words>
  <Application>Microsoft Office PowerPoint</Application>
  <PresentationFormat>On-screen Show (4:3)</PresentationFormat>
  <Paragraphs>33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Breedlove</dc:creator>
  <cp:lastModifiedBy>Kathryn Breedlove</cp:lastModifiedBy>
  <cp:revision>9</cp:revision>
  <dcterms:created xsi:type="dcterms:W3CDTF">2013-10-21T17:03:37Z</dcterms:created>
  <dcterms:modified xsi:type="dcterms:W3CDTF">2013-10-23T13:54:43Z</dcterms:modified>
</cp:coreProperties>
</file>